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4" r:id="rId69"/>
    <p:sldId id="323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33" d="100"/>
          <a:sy n="33" d="100"/>
        </p:scale>
        <p:origin x="1491" y="29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A6692-0085-4E9B-822A-B0C5DF39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E4E23B-11CA-480C-9A3A-C57834868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698CC-FAB1-463E-8707-1209B42B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8DD23-9550-4BC6-B1BB-D46D9360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0AABF-864E-4735-9BDA-F0C65E0C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72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5152F-34C8-4F88-B7BD-85A9CB90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9BFAB6-BE0F-42A5-9CE2-9E8E3FA29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EA16F-CDF4-41BD-AF9C-E7AAEB63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E8114-0A03-4F74-A08B-0EC5B628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A7818-FDE2-485B-A5D7-F718D176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18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9A0364-EF94-417E-9C92-A11CB14CE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3B9A50-BE8C-4D11-9735-904467967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E41F70-C945-4847-9798-EFEA0942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EA3BC-0DAC-4123-8068-019CBE5A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DBE5B-D39C-4BBA-9A96-FFAEC544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8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40AA2-990B-4BC9-9421-ABBA4BD5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0504F-AF94-4611-9CC0-BB864F869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ABC0B9-0E6E-46F0-A252-12FA03B5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698AB-F189-449A-8378-687782C7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65296-F78E-44FD-9831-CD2A2014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86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28EDC-1656-4B54-8062-FB1D8B86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0B0C6D-0EE7-4C61-BDD4-5731E95E5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48537-CFBD-4BB9-919D-24019764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661BF-5B4C-4205-9D63-C5647BAD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33FA2-EACB-49C8-B7C7-3049204A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7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56CDB-5D7E-442B-894C-19A7FE2B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E628F-C3B2-4511-8C7E-744A8A9DA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F2100E-B954-478D-8DA6-2D7BB2A3D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36FF09-C68C-4CBF-9D0C-7C29E8EA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452029-EDD9-47B7-ACAA-F3B44CE9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B7512D-A14F-42D7-9020-A3B150B0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9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33CF0-9E56-4FF8-A5A4-64CA23FA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699367-329A-44F6-8421-33F01DF19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95647-DB96-4E41-9850-B145705C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084046-4AFF-44CE-89DA-B2BB673A9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CB0722-42A5-42AC-84DD-72BD16E24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B9B715-764F-4E26-93FB-05C696B7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E28A2F-33AB-4A56-A3EB-D0F7CD0B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1D82FB-FEAC-4746-A3BB-885EAF30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77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4ED6A-85F2-45ED-9396-69BD0968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0D7820-4D1B-4457-863F-F254EBB6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BE1587-335A-4038-B156-0BD9DE89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FA1EA2-46AC-47E9-8231-6A8B69D7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93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BD2525-3A73-4FB1-B985-FD3929D3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5D0AD3-FC87-4EA6-9FBF-1D3D5535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6088C-B30D-4B99-8D4F-85F7B020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33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D5A31-A662-4223-90E1-9546C8ED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9D664-A931-4350-B6C7-18A18C028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629DB-F16B-43E4-92E5-3E8B7D21E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968D49-4C35-45C9-93BD-B35FE8F0F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B0BA56-6812-4700-B3E0-99CAFC9A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E1FB9D-B59C-4F8B-A02A-BEE9AC3C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55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F4BC2-FCEB-4824-89EB-C7EDE714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EFC48C-43F7-4A0D-930E-1CEB55010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4AF5AB-84E8-4C72-8A70-131BCD484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F00951-19E9-4713-9B76-FF72FDC1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B2D7F-558F-400C-AB36-254A6BA9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071535-776B-41A6-8E36-0E34FBEA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88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6745AE-BECF-4DAC-AA7C-62AC329D0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E70C51-C189-4438-B11E-B964DA2A9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31022-2FCB-41C7-AFD4-D4CFF3E75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D05DF-C939-4E69-ADF8-8147F83C5EE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D6BD03-952D-4541-AF42-F2D894C6B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C7191-249E-47E5-AD8F-BB666A6A0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B47C-367A-4B48-96A4-4E125AB71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89E8F7-3070-4FE2-8A2C-ADDF4947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785"/>
            <a:ext cx="12192000" cy="59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3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D0FF92-3B7F-4359-8E7C-87424325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2" y="0"/>
            <a:ext cx="11727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3" y="-43319"/>
            <a:ext cx="12001737" cy="50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96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90" y="0"/>
            <a:ext cx="12204789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6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3" y="1"/>
            <a:ext cx="12192001" cy="52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899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5718" cy="61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12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7716"/>
            <a:ext cx="12192000" cy="561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400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70"/>
            <a:ext cx="12253281" cy="54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763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4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FA8057-2BFE-4A94-BA19-904FF962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95344"/>
            <a:ext cx="9375913" cy="876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5D0F50-F1E7-4FDB-A2CC-742C610FD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461" y="1049588"/>
            <a:ext cx="9621428" cy="56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8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D7B4AC-52D1-45D7-AC93-F7C3EF9F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86"/>
            <a:ext cx="12192000" cy="58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9750D3-61B9-431A-B7E3-50E63210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4" y="76394"/>
            <a:ext cx="8839200" cy="16330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1A08B5-E78B-4C1E-BF61-169134E1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0" y="1502854"/>
            <a:ext cx="9349409" cy="50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E4B0E0-BE60-44C8-A635-5A3F79A4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2" y="1"/>
            <a:ext cx="8660295" cy="19287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7B030A-A493-4E3F-915F-1C90966C8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16" y="1515840"/>
            <a:ext cx="6794002" cy="52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7D2C6F-FFFE-47E1-883D-1AAF762F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F0419B-305A-4136-A3F9-B83828441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205"/>
            <a:ext cx="12192000" cy="41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F665B-F67C-4F30-ABAC-1E5E0CB4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71" y="0"/>
            <a:ext cx="8846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8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BBEE8C-7C35-4472-9EFC-814E11CC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1" y="83861"/>
            <a:ext cx="9525001" cy="22621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D48671-1000-4EBF-9CC3-A0B0972D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7" y="2467285"/>
            <a:ext cx="10396745" cy="43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94C0C1-98FB-4E82-9285-E111E14E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37" y="0"/>
            <a:ext cx="10337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12D0153-5FAD-4DDC-B9B5-1449E15D8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" y="344553"/>
            <a:ext cx="12192000" cy="35453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57C2AC-33A3-4B9E-8E99-CD7BE7A2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3553"/>
            <a:ext cx="12192000" cy="257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E3AD56-66B0-46EF-B72B-73DCD733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58"/>
            <a:ext cx="8673548" cy="1911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FFD554-9A66-463E-BA16-68B8514C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" y="1897059"/>
            <a:ext cx="11056156" cy="46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FF8648-A062-4B5A-81B0-4A34C40E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89"/>
            <a:ext cx="12192000" cy="48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9F2F8B-E011-42D3-9DFB-1948E998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70" y="0"/>
            <a:ext cx="10001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6D9AF8-B398-41CF-B9A0-3DA6CBDB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213"/>
            <a:ext cx="12192000" cy="41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3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FBAD85-E027-45CF-9232-E54E74ACB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940"/>
            <a:ext cx="12192000" cy="51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94D801-B77A-4ACD-90C5-EECFD2D9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73" y="0"/>
            <a:ext cx="9676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29F2D7-2A81-4B8C-8E4F-584508E1F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741"/>
            <a:ext cx="12192000" cy="41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EBABAF-B073-460F-A03F-CF5E85ED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" y="0"/>
            <a:ext cx="12146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7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668383-640C-4829-A6A1-3658CE73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" y="0"/>
            <a:ext cx="9780104" cy="3814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6068E8-C3F4-43F0-86EF-4A55BE22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" y="3734791"/>
            <a:ext cx="11057324" cy="30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F0C7B9-B12C-4CC9-97A8-FADF845E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0" y="0"/>
            <a:ext cx="11271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0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3B2AAF-28E2-4192-B463-B03E655B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" y="0"/>
            <a:ext cx="12139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F47E26-7F1E-4E35-92C8-30635F26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1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115E9F-4EB1-4D1F-95E8-44146D9A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023"/>
            <a:ext cx="12192000" cy="540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56534B-81C8-4EF0-A5FE-65BF58D7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2" y="0"/>
            <a:ext cx="11282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F6C275-10C9-4649-A226-DE667FF9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119"/>
            <a:ext cx="12192000" cy="536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E50E50-D2C7-4E2C-A8F6-60446F630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79" y="0"/>
            <a:ext cx="8998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1DE86A-C270-4266-8B82-E9996156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8" y="0"/>
            <a:ext cx="11911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6F92D-7D1C-4663-B0C5-1746282A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0"/>
            <a:ext cx="11001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35A113-5382-4BDA-A620-59E13E79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228"/>
            <a:ext cx="12192000" cy="28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D6E2F-5E36-4903-AF79-931EAA60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666"/>
            <a:ext cx="12192000" cy="375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5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4354A7-F99B-463A-B73F-E0D3EBF9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57"/>
            <a:ext cx="9985513" cy="1457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C4AB2A-B43D-4EC4-BA74-669E07A6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87" y="905671"/>
            <a:ext cx="7394713" cy="589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B24905-B906-4CC8-83C8-DAFB9775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474"/>
            <a:ext cx="12192000" cy="30590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D6F4AB-4C61-4A9D-848E-DB42183D7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" y="4958525"/>
            <a:ext cx="12192000" cy="8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3587D4-9D60-47B8-82B2-8FC994D4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87"/>
            <a:ext cx="10674626" cy="15227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462998-501C-4DCB-9C4E-DA415A9A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" y="1720058"/>
            <a:ext cx="10827026" cy="42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15BA7E-85A8-404D-AB3A-07B32F51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148"/>
            <a:ext cx="12192000" cy="49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CD2A69-8017-40C9-A98C-3D417415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683"/>
            <a:ext cx="12192000" cy="56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6D6111-4021-495A-A2E5-CCF361779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0" y="0"/>
            <a:ext cx="10044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E81C2B-F135-4C84-96BE-41793115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77" y="0"/>
            <a:ext cx="11427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6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960791-BAFC-45AD-99D0-C8C9BDC1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246156"/>
            <a:ext cx="12192000" cy="1859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579159-1FDD-4CC8-A6DF-85CE4EB8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634"/>
            <a:ext cx="12192000" cy="39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629DA5-6E74-48B1-AD84-C7AC40503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01"/>
            <a:ext cx="12192000" cy="65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5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B1E9A9-63A6-4C2F-8D54-40A69772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77" y="0"/>
            <a:ext cx="9892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1CC3F5-D88D-4C66-840C-5253528CC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705"/>
            <a:ext cx="12192000" cy="18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6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4BF789-3643-4424-B80C-736499A4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" y="0"/>
            <a:ext cx="12020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FCBEB3-8ECB-4AF3-B9BD-EDCF3CAA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232"/>
            <a:ext cx="12192000" cy="32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95FA7A-1715-40D5-B32B-F282480A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53" y="0"/>
            <a:ext cx="10140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2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C11458-E08F-4758-8704-17EFA4F4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205"/>
            <a:ext cx="12192000" cy="62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0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31BB86-22C5-4E92-87D2-386A6A388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697"/>
            <a:ext cx="12192000" cy="44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4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8147BB-B34B-49AE-95A2-EC5B4E39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182"/>
            <a:ext cx="12192000" cy="61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24ADCE-CB36-4823-B553-5952F9C2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48"/>
            <a:ext cx="12192000" cy="668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3B61B8-E7E7-416D-9B64-5991AC1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318"/>
            <a:ext cx="12192000" cy="464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496A3D-1677-42C6-8B58-502C2DCD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624"/>
            <a:ext cx="12192000" cy="43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D67DCC-1287-43AA-BC60-4DA00C69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30"/>
            <a:ext cx="12192000" cy="46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555CB4-0F4A-4E45-8912-F75BE2EA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8575"/>
            <a:ext cx="115062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44BD6C-AA40-464D-A0FF-582E06D8C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17" y="0"/>
            <a:ext cx="1047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3255AD7-4EEC-4018-81DE-D48A93DF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827"/>
            <a:ext cx="12192000" cy="54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C9CEC3-1D44-422F-8E24-D1051EA6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7" y="0"/>
            <a:ext cx="1146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4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83AC6D-1666-4D53-B5CC-3F254C45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44"/>
            <a:ext cx="12192000" cy="6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4DCB7E-0456-4905-96B8-45276A73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7" y="0"/>
            <a:ext cx="10881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38F6E4-AE93-42B3-8DC7-767D74B2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505"/>
            <a:ext cx="12192000" cy="36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98CC77-0464-4CA7-95D4-D2814570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93"/>
            <a:ext cx="12192000" cy="674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578020-DB72-43CE-9A0B-84763ECB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595"/>
            <a:ext cx="12192000" cy="428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15C4D0-8DAC-49A0-B6A0-0B6C593A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006"/>
            <a:ext cx="12192000" cy="49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7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BCAC2-08EA-45DB-804D-E975A895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559"/>
            <a:ext cx="12192000" cy="61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7072FD-AD5D-47E0-8724-47EF148A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28"/>
            <a:ext cx="12192000" cy="65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060559-FD8D-4982-AA20-C4627382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374"/>
            <a:ext cx="12192000" cy="38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7AF7FB-3464-4E21-A943-F6D016C9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13" y="0"/>
            <a:ext cx="11115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9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9C1FC4-63F0-42D6-91DD-F6E6DD81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537"/>
            <a:ext cx="12192000" cy="4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CB96FC-33FD-45DB-B73D-81AAC632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98" y="0"/>
            <a:ext cx="10869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6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DD880A-D2BF-4791-BD9E-A39FC1DA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9" y="0"/>
            <a:ext cx="11753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0698DF-15C0-491A-972E-727D107E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40" y="0"/>
            <a:ext cx="9721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D9EF8B2-4842-4384-9CB5-C89BBBA5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558"/>
            <a:ext cx="12192000" cy="44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0CBBFB-B00B-4834-89EC-4EB9659C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32"/>
            <a:ext cx="12192000" cy="64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AC77B5-ADD3-43FD-A519-646E08F4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8"/>
            <a:ext cx="12192000" cy="68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C37B4A-D7B1-44A6-8DC6-8D02A240F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85"/>
            <a:ext cx="12192000" cy="657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44A5AF-7DA7-4A04-8A74-3F8E0C84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816"/>
            <a:ext cx="12192000" cy="43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4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EB42ED-34B3-48C1-896E-F8C642E8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32"/>
            <a:ext cx="12192000" cy="60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1B65B9-8E13-4798-B743-61A94104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5131"/>
            <a:ext cx="12192000" cy="11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4DD0D0-ADAE-4B20-916A-7F7F3551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511"/>
            <a:ext cx="12192000" cy="44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BFF6C3-B90F-4982-8590-CDAFCFBC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79"/>
            <a:ext cx="12192000" cy="64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40E608-CF7C-4538-84DC-3625ADEE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02"/>
            <a:ext cx="12192000" cy="64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4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FBD59A-4589-441C-B250-B2241C93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311"/>
            <a:ext cx="12192000" cy="43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8" y="166880"/>
            <a:ext cx="12049599" cy="53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661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39"/>
            <a:ext cx="11868962" cy="69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632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892"/>
            <a:ext cx="12118170" cy="52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456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1" y="20472"/>
            <a:ext cx="8809633" cy="67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10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41" y="980971"/>
            <a:ext cx="11791276" cy="253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4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135304"/>
            <a:ext cx="9318172" cy="6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7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43E7CE-46B7-438B-AC02-D73C3AF1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2" y="0"/>
            <a:ext cx="11800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0"/>
            <a:ext cx="9521371" cy="69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14796" cy="66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40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1433"/>
            <a:ext cx="10084533" cy="72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699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799"/>
            <a:ext cx="11890592" cy="36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142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6413" y="-738188"/>
            <a:ext cx="15744825" cy="83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058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7085" cy="52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7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4249"/>
            <a:ext cx="12366171" cy="51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9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389"/>
            <a:ext cx="12032343" cy="45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3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46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3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33275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0</Words>
  <Application>Microsoft Office PowerPoint</Application>
  <PresentationFormat>와이드스크린</PresentationFormat>
  <Paragraphs>0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0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waver</dc:creator>
  <cp:lastModifiedBy>waver</cp:lastModifiedBy>
  <cp:revision>12</cp:revision>
  <dcterms:created xsi:type="dcterms:W3CDTF">2024-03-31T22:08:31Z</dcterms:created>
  <dcterms:modified xsi:type="dcterms:W3CDTF">2024-04-01T14:49:52Z</dcterms:modified>
</cp:coreProperties>
</file>